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02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4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83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31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8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26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06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23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66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3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61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328D-5CE3-427F-A450-0E1503AD2FF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D6A0-889A-48DF-81CD-BF4E8D6E2F9C}" type="slidenum">
              <a:rPr lang="de-DE" smtClean="0"/>
              <a:t>‹Nr.›</a:t>
            </a:fld>
            <a:endParaRPr lang="de-DE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3A26D041-781F-4F97-9283-697F4E96BF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28754802"/>
              </p:ext>
            </p:extLst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471" imgH="470" progId="TCLayout.ActiveDocument.1">
                  <p:embed/>
                </p:oleObj>
              </mc:Choice>
              <mc:Fallback>
                <p:oleObj name="think-cell Folie" r:id="rId14" imgW="471" imgH="470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78F33F23-EF52-4F80-8979-42DBB2AD0F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66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E0B08307-E163-40FC-BBFF-CA6302D281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67429942"/>
              </p:ext>
            </p:extLst>
          </p:nvPr>
        </p:nvGraphicFramePr>
        <p:xfrm>
          <a:off x="1290" y="644228"/>
          <a:ext cx="1290" cy="1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71" imgH="470" progId="TCLayout.ActiveDocument.1">
                  <p:embed/>
                </p:oleObj>
              </mc:Choice>
              <mc:Fallback>
                <p:oleObj name="think-cell Folie" r:id="rId3" imgW="471" imgH="4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0" y="644228"/>
                        <a:ext cx="1290" cy="1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597970F4-0E99-490F-9FCC-AE0541D1B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CA40B15-21EC-441C-82D7-2CE0E37B41D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2" t="7838" r="13066" b="5121"/>
          <a:stretch/>
        </p:blipFill>
        <p:spPr bwMode="auto">
          <a:xfrm>
            <a:off x="7225631" y="145190"/>
            <a:ext cx="2110036" cy="2059694"/>
          </a:xfrm>
          <a:prstGeom prst="ellipse">
            <a:avLst/>
          </a:prstGeom>
          <a:ln>
            <a:noFill/>
          </a:ln>
          <a:effectLst>
            <a:softEdge rad="1778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DFE30FD-0492-4A61-AFD8-2ADAD64AD662}"/>
              </a:ext>
            </a:extLst>
          </p:cNvPr>
          <p:cNvSpPr txBox="1"/>
          <p:nvPr/>
        </p:nvSpPr>
        <p:spPr>
          <a:xfrm>
            <a:off x="891247" y="1062308"/>
            <a:ext cx="4745295" cy="102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tx2">
                    <a:lumMod val="75000"/>
                  </a:schemeClr>
                </a:solidFill>
                <a:latin typeface="Algerian" panose="04020705040A02060702" pitchFamily="82" charset="0"/>
              </a:rPr>
              <a:t>Gutschein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FB52D92-38F6-4E65-9AF9-874E9DFA9CE4}"/>
              </a:ext>
            </a:extLst>
          </p:cNvPr>
          <p:cNvSpPr txBox="1"/>
          <p:nvPr/>
        </p:nvSpPr>
        <p:spPr>
          <a:xfrm>
            <a:off x="868901" y="2436195"/>
            <a:ext cx="71929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</a:rPr>
              <a:t>Etwas ganz Besonderes möchte ich Dir schenken –</a:t>
            </a:r>
          </a:p>
          <a:p>
            <a:r>
              <a:rPr lang="de-DE" sz="2600" dirty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</a:rPr>
              <a:t>			und dabei nicht nur an den Menschen denken.</a:t>
            </a:r>
          </a:p>
          <a:p>
            <a:r>
              <a:rPr lang="de-DE" sz="2600" dirty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</a:rPr>
              <a:t>Unseren Tieren wollen wir helfen auch gut zu Leben –</a:t>
            </a:r>
          </a:p>
          <a:p>
            <a:r>
              <a:rPr lang="de-DE" sz="2600" dirty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</a:rPr>
              <a:t>			und deshalb einen kleinen Jahresbeitrag geben.</a:t>
            </a:r>
          </a:p>
          <a:p>
            <a:r>
              <a:rPr lang="de-DE" sz="2600" dirty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</a:rPr>
              <a:t>Somit wirst Du liebe/r _________ etwas Besonderes sein –</a:t>
            </a:r>
          </a:p>
          <a:p>
            <a:r>
              <a:rPr lang="de-DE" sz="2600" dirty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</a:rPr>
              <a:t>			und hilfst dem Tierschutz Simbach als Verein.</a:t>
            </a:r>
          </a:p>
          <a:p>
            <a:endParaRPr lang="de-DE" sz="2600" dirty="0">
              <a:solidFill>
                <a:schemeClr val="tx2">
                  <a:lumMod val="75000"/>
                </a:schemeClr>
              </a:solidFill>
              <a:latin typeface="Brush Script MT" panose="03060802040406070304" pitchFamily="66" charset="0"/>
            </a:endParaRPr>
          </a:p>
          <a:p>
            <a:endParaRPr lang="de-DE" sz="2600" dirty="0">
              <a:solidFill>
                <a:schemeClr val="tx2">
                  <a:lumMod val="75000"/>
                </a:schemeClr>
              </a:solidFill>
              <a:latin typeface="Brush Script MT" panose="03060802040406070304" pitchFamily="66" charset="0"/>
            </a:endParaRPr>
          </a:p>
          <a:p>
            <a:pPr algn="r"/>
            <a:r>
              <a:rPr lang="de-DE" sz="2600" dirty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</a:rPr>
              <a:t>von Herzen geschenkt, Dein/e ____________</a:t>
            </a:r>
          </a:p>
        </p:txBody>
      </p:sp>
    </p:spTree>
    <p:extLst>
      <p:ext uri="{BB962C8B-B14F-4D97-AF65-F5344CB8AC3E}">
        <p14:creationId xmlns:p14="http://schemas.microsoft.com/office/powerpoint/2010/main" val="31847128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Microsoft Office PowerPoint</Application>
  <PresentationFormat>A4-Papier (210 x 297 mm)</PresentationFormat>
  <Paragraphs>10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Algerian</vt:lpstr>
      <vt:lpstr>Arial</vt:lpstr>
      <vt:lpstr>Brush Script MT</vt:lpstr>
      <vt:lpstr>Calibri</vt:lpstr>
      <vt:lpstr>Calibri Light</vt:lpstr>
      <vt:lpstr>Office</vt:lpstr>
      <vt:lpstr>think-cell Folie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Kasbauer, Susanne</dc:creator>
  <cp:lastModifiedBy>Susanne Kasbauer</cp:lastModifiedBy>
  <cp:revision>2</cp:revision>
  <dcterms:created xsi:type="dcterms:W3CDTF">2022-12-20T19:03:52Z</dcterms:created>
  <dcterms:modified xsi:type="dcterms:W3CDTF">2022-12-21T11:27:50Z</dcterms:modified>
</cp:coreProperties>
</file>